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2" r:id="rId2"/>
    <p:sldMasterId id="2147483691" r:id="rId3"/>
  </p:sldMasterIdLst>
  <p:sldIdLst>
    <p:sldId id="257" r:id="rId4"/>
    <p:sldId id="256" r:id="rId5"/>
    <p:sldId id="260" r:id="rId6"/>
    <p:sldId id="258" r:id="rId7"/>
    <p:sldId id="261" r:id="rId8"/>
    <p:sldId id="262" r:id="rId9"/>
    <p:sldId id="265" r:id="rId10"/>
    <p:sldId id="263" r:id="rId11"/>
    <p:sldId id="266" r:id="rId12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B4E76"/>
    <a:srgbClr val="FAB12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 showGuides="1">
      <p:cViewPr varScale="1">
        <p:scale>
          <a:sx n="66" d="100"/>
          <a:sy n="66" d="100"/>
        </p:scale>
        <p:origin x="123" y="45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apositiva de títul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8A8387C-06C4-4EFB-8BD1-987B39B6FD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991060" y="1122363"/>
            <a:ext cx="3975653" cy="4463428"/>
          </a:xfrm>
        </p:spPr>
        <p:txBody>
          <a:bodyPr anchor="b">
            <a:noAutofit/>
          </a:bodyPr>
          <a:lstStyle>
            <a:lvl1pPr algn="r">
              <a:defRPr sz="4800">
                <a:solidFill>
                  <a:srgbClr val="FAB128"/>
                </a:solidFill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3685FB3-A276-4354-8AD5-A8FF2A8F4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D2847-D08B-4B9F-A278-35C0AC03A8F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1329238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8A8387C-06C4-4EFB-8BD1-987B39B6FD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991060" y="1122363"/>
            <a:ext cx="3975653" cy="4463428"/>
          </a:xfrm>
        </p:spPr>
        <p:txBody>
          <a:bodyPr anchor="b">
            <a:noAutofit/>
          </a:bodyPr>
          <a:lstStyle>
            <a:lvl1pPr algn="r">
              <a:defRPr sz="4800">
                <a:solidFill>
                  <a:srgbClr val="FAB128"/>
                </a:solidFill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0AA0818-217B-40E4-80DF-21C8A95688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95400" y="5735637"/>
            <a:ext cx="9144000" cy="102297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dirty="0"/>
              <a:t>Haga clic para modificar el estilo de subtítulo del patrón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3685FB3-A276-4354-8AD5-A8FF2A8F4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D2847-D08B-4B9F-A278-35C0AC03A8F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886251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5ADDA32-0BB8-4144-8620-38BCE5D481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45FAD02-4A84-4507-AF46-6643CC2285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86000"/>
            <a:ext cx="10515600" cy="4244008"/>
          </a:xfrm>
        </p:spPr>
        <p:txBody>
          <a:bodyPr/>
          <a:lstStyle/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54BC4CF-D288-42C9-AEB7-F6D9846916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D2847-D08B-4B9F-A278-35C0AC03A8F8}" type="slidenum">
              <a:rPr lang="es-ES" smtClean="0"/>
              <a:t>‹Nº›</a:t>
            </a:fld>
            <a:endParaRPr lang="es-ES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45C3FB26-2D4B-4F85-813D-1F4FE00622FD}"/>
              </a:ext>
            </a:extLst>
          </p:cNvPr>
          <p:cNvSpPr/>
          <p:nvPr userDrawn="1"/>
        </p:nvSpPr>
        <p:spPr>
          <a:xfrm>
            <a:off x="0" y="6681717"/>
            <a:ext cx="12192000" cy="176283"/>
          </a:xfrm>
          <a:prstGeom prst="rect">
            <a:avLst/>
          </a:prstGeom>
          <a:solidFill>
            <a:srgbClr val="4B4E7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284543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303C6A5-F7E7-43CB-8E0D-A62966B542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530836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452C11F-DDAC-4335-872D-928BCA724E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FAB128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5A78AD3-0E9D-4FA3-ABDB-5A038F2095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D2847-D08B-4B9F-A278-35C0AC03A8F8}" type="slidenum">
              <a:rPr lang="es-ES" smtClean="0"/>
              <a:t>‹Nº›</a:t>
            </a:fld>
            <a:endParaRPr lang="es-ES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BCB9A913-EC5F-48E1-9C03-3542FC274ACE}"/>
              </a:ext>
            </a:extLst>
          </p:cNvPr>
          <p:cNvSpPr/>
          <p:nvPr userDrawn="1"/>
        </p:nvSpPr>
        <p:spPr>
          <a:xfrm>
            <a:off x="0" y="6681717"/>
            <a:ext cx="12192000" cy="176283"/>
          </a:xfrm>
          <a:prstGeom prst="rect">
            <a:avLst/>
          </a:prstGeom>
          <a:solidFill>
            <a:srgbClr val="4B4E7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652859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520DDAC-F2CE-40D1-91C9-BE740DFF39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4077F7B-0E07-4952-AA80-77504339D8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305878"/>
            <a:ext cx="5181600" cy="4258709"/>
          </a:xfrm>
        </p:spPr>
        <p:txBody>
          <a:bodyPr/>
          <a:lstStyle/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D157154F-1960-4795-BCEC-374FFC22F0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305878"/>
            <a:ext cx="5181600" cy="4248767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EE1309D-146F-4AD5-9A64-2C12F2BD0E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D2847-D08B-4B9F-A278-35C0AC03A8F8}" type="slidenum">
              <a:rPr lang="es-ES" smtClean="0"/>
              <a:t>‹Nº›</a:t>
            </a:fld>
            <a:endParaRPr lang="es-ES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F085F64A-0300-4AB8-83E7-8F681EB15ADF}"/>
              </a:ext>
            </a:extLst>
          </p:cNvPr>
          <p:cNvSpPr/>
          <p:nvPr userDrawn="1"/>
        </p:nvSpPr>
        <p:spPr>
          <a:xfrm>
            <a:off x="0" y="6681717"/>
            <a:ext cx="12192000" cy="176283"/>
          </a:xfrm>
          <a:prstGeom prst="rect">
            <a:avLst/>
          </a:prstGeom>
          <a:solidFill>
            <a:srgbClr val="4B4E7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600797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6D22B7-7E05-475B-86B5-D8E9403433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123122"/>
            <a:ext cx="10515600" cy="71665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7A3B89F-5338-4DA5-93EC-7B8445F306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49516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FAB128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47A31B6-FE2F-4B9D-9E8A-D6551C4950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882763"/>
            <a:ext cx="5157787" cy="3684588"/>
          </a:xfrm>
        </p:spPr>
        <p:txBody>
          <a:bodyPr/>
          <a:lstStyle/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94C208CC-DBF9-46F7-80EE-D1F58C38CA4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69024" y="1949516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FAB128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EDF454E0-959F-4461-B532-E55D62D44E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69024" y="2882763"/>
            <a:ext cx="5183188" cy="3684588"/>
          </a:xfrm>
        </p:spPr>
        <p:txBody>
          <a:bodyPr/>
          <a:lstStyle/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3DE66B19-24A2-4EB4-A607-5B20488603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D2847-D08B-4B9F-A278-35C0AC03A8F8}" type="slidenum">
              <a:rPr lang="es-ES" smtClean="0"/>
              <a:t>‹Nº›</a:t>
            </a:fld>
            <a:endParaRPr lang="es-ES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B1B33A75-E9B3-4EB2-841D-4D882FB2239A}"/>
              </a:ext>
            </a:extLst>
          </p:cNvPr>
          <p:cNvSpPr/>
          <p:nvPr userDrawn="1"/>
        </p:nvSpPr>
        <p:spPr>
          <a:xfrm>
            <a:off x="0" y="6681717"/>
            <a:ext cx="12192000" cy="176283"/>
          </a:xfrm>
          <a:prstGeom prst="rect">
            <a:avLst/>
          </a:prstGeom>
          <a:solidFill>
            <a:srgbClr val="4B4E7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479424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7965E1D-F8FC-425D-A469-873E292514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B353D9E7-0866-495B-9B85-7136BC4E2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D2847-D08B-4B9F-A278-35C0AC03A8F8}" type="slidenum">
              <a:rPr lang="es-ES" smtClean="0"/>
              <a:t>‹Nº›</a:t>
            </a:fld>
            <a:endParaRPr lang="es-ES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8BB4DB39-11D6-40E9-B2AD-172A4DDBDBC2}"/>
              </a:ext>
            </a:extLst>
          </p:cNvPr>
          <p:cNvSpPr/>
          <p:nvPr userDrawn="1"/>
        </p:nvSpPr>
        <p:spPr>
          <a:xfrm>
            <a:off x="0" y="6681717"/>
            <a:ext cx="12192000" cy="176283"/>
          </a:xfrm>
          <a:prstGeom prst="rect">
            <a:avLst/>
          </a:prstGeom>
          <a:solidFill>
            <a:srgbClr val="4B4E7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573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DC8C9DE-BD6C-42E6-B09A-34BC00AF07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D2847-D08B-4B9F-A278-35C0AC03A8F8}" type="slidenum">
              <a:rPr lang="es-ES" smtClean="0"/>
              <a:t>‹Nº›</a:t>
            </a:fld>
            <a:endParaRPr lang="es-ES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3B3BA5C7-2DB5-4F51-8147-C852C90E2A81}"/>
              </a:ext>
            </a:extLst>
          </p:cNvPr>
          <p:cNvSpPr/>
          <p:nvPr userDrawn="1"/>
        </p:nvSpPr>
        <p:spPr>
          <a:xfrm>
            <a:off x="0" y="6681717"/>
            <a:ext cx="12192000" cy="176283"/>
          </a:xfrm>
          <a:prstGeom prst="rect">
            <a:avLst/>
          </a:prstGeom>
          <a:solidFill>
            <a:srgbClr val="4B4E7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505285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E7B5B66-3888-47B9-92ED-F8B5187314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172818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309E7E3-48E8-4CB4-BF5C-9DDA24F682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0012" y="1172818"/>
            <a:ext cx="6172200" cy="5298867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D93F5D69-2AA8-47F3-B5FA-9B18C4D0AB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991677"/>
            <a:ext cx="3932237" cy="3480007"/>
          </a:xfrm>
        </p:spPr>
        <p:txBody>
          <a:bodyPr/>
          <a:lstStyle>
            <a:lvl1pPr marL="0" indent="0">
              <a:buNone/>
              <a:defRPr sz="1600">
                <a:solidFill>
                  <a:srgbClr val="FAB128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BF6A330-CA67-40AA-842F-BAC46AC1E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D2847-D08B-4B9F-A278-35C0AC03A8F8}" type="slidenum">
              <a:rPr lang="es-ES" smtClean="0"/>
              <a:t>‹Nº›</a:t>
            </a:fld>
            <a:endParaRPr lang="es-ES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1B74E009-BDD7-4580-8065-4A92776B5CE9}"/>
              </a:ext>
            </a:extLst>
          </p:cNvPr>
          <p:cNvSpPr/>
          <p:nvPr userDrawn="1"/>
        </p:nvSpPr>
        <p:spPr>
          <a:xfrm>
            <a:off x="0" y="6681717"/>
            <a:ext cx="12192000" cy="176283"/>
          </a:xfrm>
          <a:prstGeom prst="rect">
            <a:avLst/>
          </a:prstGeom>
          <a:solidFill>
            <a:srgbClr val="4B4E7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93807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C9B7724-AF49-454C-83E3-F888E3901C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172815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9F005C2D-EA05-46E1-BD75-C2B737B9827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1162876"/>
            <a:ext cx="6172200" cy="530749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D48B2AC5-056A-4AA7-9038-021D17909B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971800"/>
            <a:ext cx="3932237" cy="3498574"/>
          </a:xfrm>
        </p:spPr>
        <p:txBody>
          <a:bodyPr/>
          <a:lstStyle>
            <a:lvl1pPr marL="0" indent="0">
              <a:buNone/>
              <a:defRPr sz="1600">
                <a:solidFill>
                  <a:srgbClr val="FAB128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E74E624-9090-4898-825D-8EBB27CD25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D2847-D08B-4B9F-A278-35C0AC03A8F8}" type="slidenum">
              <a:rPr lang="es-ES" smtClean="0"/>
              <a:t>‹Nº›</a:t>
            </a:fld>
            <a:endParaRPr lang="es-ES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E34C4132-22AD-4486-A0AA-C4FC9E14FB20}"/>
              </a:ext>
            </a:extLst>
          </p:cNvPr>
          <p:cNvSpPr/>
          <p:nvPr userDrawn="1"/>
        </p:nvSpPr>
        <p:spPr>
          <a:xfrm>
            <a:off x="0" y="6681717"/>
            <a:ext cx="12192000" cy="176283"/>
          </a:xfrm>
          <a:prstGeom prst="rect">
            <a:avLst/>
          </a:prstGeom>
          <a:solidFill>
            <a:srgbClr val="4B4E7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778277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CF7A947-0C03-4B04-ADC8-BE87A5D8A2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5999" y="944217"/>
            <a:ext cx="5691809" cy="354827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E6D7A35-B65E-4F41-9C4B-44824E63F7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5998" y="4685404"/>
            <a:ext cx="5691809" cy="1591434"/>
          </a:xfrm>
        </p:spPr>
        <p:txBody>
          <a:bodyPr/>
          <a:lstStyle>
            <a:lvl1pPr marL="0" indent="0" algn="ctr">
              <a:buNone/>
              <a:defRPr sz="2400">
                <a:solidFill>
                  <a:srgbClr val="4B4E76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dirty="0"/>
              <a:t>Haga clic para modificar el estilo de subtítulo del patrón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2667420-85FB-4CB3-9DE0-1D05C8F1B9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6ECA9-5C86-42A8-857B-BEDF33A7E5D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417438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9A71E17-11B8-457F-96C9-0C297D94B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999" y="934277"/>
            <a:ext cx="5781261" cy="3419061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4B9ADF2-CEE0-4AF2-AA6D-7B48ADE211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5998" y="4589463"/>
            <a:ext cx="5781261" cy="1687375"/>
          </a:xfrm>
        </p:spPr>
        <p:txBody>
          <a:bodyPr/>
          <a:lstStyle>
            <a:lvl1pPr marL="0" indent="0">
              <a:buNone/>
              <a:defRPr sz="2400">
                <a:solidFill>
                  <a:srgbClr val="4B4E76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ED9DFBA-8053-482E-AEC3-09EF378C32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6ECA9-5C86-42A8-857B-BEDF33A7E5D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84080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4E76342-09F9-437F-91BE-AB4A5A4FEF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293" y="974035"/>
            <a:ext cx="5710098" cy="1043608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EAD7546-20AA-414C-8C1A-3777CB283C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48401" y="974035"/>
            <a:ext cx="5476462" cy="530280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2EC4922-BEAB-4FBB-862E-97F241C494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6ECA9-5C86-42A8-857B-BEDF33A7E5D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15285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3B1B761-6708-486E-A642-338264400E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207" y="1069217"/>
            <a:ext cx="5695123" cy="914400"/>
          </a:xfrm>
        </p:spPr>
        <p:txBody>
          <a:bodyPr/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D2FE3E99-77D4-44B9-A2B1-1F0A47A1FEE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8826" y="1069217"/>
            <a:ext cx="5695123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4B4E7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20F4067C-378D-48BA-9542-D5E1F22A43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51712" y="2087217"/>
            <a:ext cx="5622237" cy="4181957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1B81F364-0056-4E00-A043-B7363BEA7C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6ECA9-5C86-42A8-857B-BEDF33A7E5D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117649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9D18321-A556-4550-A6BD-5A66EF6C5E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352" y="993913"/>
            <a:ext cx="5700157" cy="101379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69B2A74F-C855-4A9C-9828-D8DA660F903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182139" y="993913"/>
            <a:ext cx="5605670" cy="52829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709811E-4FD4-4C53-9C1E-2D1458AF96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6ECA9-5C86-42A8-857B-BEDF33A7E5D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102875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BF15F60-ED0E-4EEA-8DB5-A6E358659D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369" y="864705"/>
            <a:ext cx="5754745" cy="11231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E397CC9-63CC-4BF4-BE81-53E2B3B70C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6ECA9-5C86-42A8-857B-BEDF33A7E5D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6987973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8AC465E-AEF7-4FCE-A6AB-2ED5FE9E43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6ECA9-5C86-42A8-857B-BEDF33A7E5D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6814476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26DE44-D2D3-425C-932E-E703BEAA51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519927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85CA391-291F-410E-AC91-69CDB262EB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28812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rgbClr val="FAB128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dirty="0"/>
              <a:t>Haga clic para modificar el estilo de subtítulo del patrón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9248E73-BDBE-422E-ADD8-2D26E51FA4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56908-DFB8-4EC0-8E2D-A6AC326069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587952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C8C7276-0854-456D-BB95-A073B974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7D30D15-DD4B-4476-87E3-407BB24CDB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66729"/>
            <a:ext cx="10515600" cy="4375359"/>
          </a:xfrm>
        </p:spPr>
        <p:txBody>
          <a:bodyPr/>
          <a:lstStyle/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1A42662-2B29-40FB-9564-4EA2345D64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56908-DFB8-4EC0-8E2D-A6AC326069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629978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AD7B4E1-C20B-4598-892A-C1E9DD538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BEFB0B7-1602-40CC-A275-E079ED379B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FAB128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83C9577-6F38-4C4C-A3CA-F40C0FD5C4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56908-DFB8-4EC0-8E2D-A6AC326069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988146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99B130F-AC69-45FE-BAF0-93466964EA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ED8F40E-381C-487F-A7B0-833D652F20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189747"/>
            <a:ext cx="5181600" cy="435234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C76BEB1-113B-496E-8BED-88AF8F138A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189747"/>
            <a:ext cx="5181600" cy="4352340"/>
          </a:xfrm>
        </p:spPr>
        <p:txBody>
          <a:bodyPr/>
          <a:lstStyle/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90CB544-7C30-4113-97D8-2DBC5021A0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56908-DFB8-4EC0-8E2D-A6AC326069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8964355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0324196-0642-4339-8816-0FE6E71FAD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152939"/>
            <a:ext cx="10515600" cy="53774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2BB3A24-108F-468E-BDFA-E4B6C315D6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854888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FAB128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D32191F-0ADC-4A37-9660-C40493C73D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843000"/>
            <a:ext cx="5157787" cy="3699087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A12B4BA6-DF77-427B-BAFA-6A793C7255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94427" y="1854888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FAB128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3298695D-2686-4934-BF26-4CDEC12E31E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857500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0234357F-6C37-4513-962C-06CF2CE32F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56908-DFB8-4EC0-8E2D-A6AC326069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6932985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276B9D7-84C0-4982-9330-37C09C8A93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4852A84-9C68-4AAD-AE16-D8F743DBFB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56908-DFB8-4EC0-8E2D-A6AC326069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265978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1883869B-0817-4F8A-9981-A6DDE73183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56908-DFB8-4EC0-8E2D-A6AC326069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3292381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CC8CFC7-598C-4659-9DA1-CA0F7493E8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12" y="1242391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AA7128D-FCDB-4B6E-A62B-9A39C115DB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242391"/>
            <a:ext cx="6172200" cy="5299697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BF667E5-5BD4-48F5-9A34-BBD0BE2D49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971800"/>
            <a:ext cx="3932237" cy="3570288"/>
          </a:xfrm>
        </p:spPr>
        <p:txBody>
          <a:bodyPr/>
          <a:lstStyle>
            <a:lvl1pPr marL="0" indent="0">
              <a:buNone/>
              <a:defRPr sz="1600">
                <a:solidFill>
                  <a:srgbClr val="FAB128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666345D-8AF2-4BAF-BAA7-0D9FEE25B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56908-DFB8-4EC0-8E2D-A6AC326069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7278323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4C3B5A7-297A-4326-9D71-A7BC422AF4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25233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4D002A43-CA37-42BE-996D-F32FE5B6EFA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1252330"/>
            <a:ext cx="6172200" cy="528975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A3384BE-E8BD-47C4-BC40-B867EE276F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961862"/>
            <a:ext cx="3932237" cy="3580226"/>
          </a:xfrm>
        </p:spPr>
        <p:txBody>
          <a:bodyPr/>
          <a:lstStyle>
            <a:lvl1pPr marL="0" indent="0">
              <a:buNone/>
              <a:defRPr sz="1600">
                <a:solidFill>
                  <a:srgbClr val="FAB128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AD5642D-7C78-45DA-B379-948DCAD393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56908-DFB8-4EC0-8E2D-A6AC326069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797329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5.xml"/><Relationship Id="rId10" Type="http://schemas.openxmlformats.org/officeDocument/2006/relationships/image" Target="../media/image5.jpg"/><Relationship Id="rId4" Type="http://schemas.openxmlformats.org/officeDocument/2006/relationships/slideLayout" Target="../slideLayouts/slideLayout14.xml"/><Relationship Id="rId9" Type="http://schemas.openxmlformats.org/officeDocument/2006/relationships/image" Target="../media/image4.jp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image" Target="../media/image5.jpg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image" Target="../media/image6.jpg"/><Relationship Id="rId5" Type="http://schemas.openxmlformats.org/officeDocument/2006/relationships/slideLayout" Target="../slideLayouts/slideLayout22.xml"/><Relationship Id="rId10" Type="http://schemas.openxmlformats.org/officeDocument/2006/relationships/theme" Target="../theme/theme3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2">
            <a:alphaModFix amt="93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843EC7AA-BA83-4D17-88BD-C68AAF6E27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0498"/>
            <a:ext cx="10515600" cy="9667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71B8CB7-A60C-47A9-A2FF-44FBE3DA81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266122"/>
            <a:ext cx="10515600" cy="42764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463FA68-66DB-401A-99F5-3C9DE259F8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63129" y="6361043"/>
            <a:ext cx="725554" cy="3206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6D2847-D08B-4B9F-A278-35C0AC03A8F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52049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rgbClr val="4B4E7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FAB128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FAB128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FAB128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FAB128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FAB128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1833EA62-057C-4EA4-8ECF-BE30408364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735" y="864705"/>
            <a:ext cx="5754745" cy="11032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2681620-0762-4FB8-AD48-C60148DE47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62260" y="864705"/>
            <a:ext cx="5595731" cy="54121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2A40C5F-87DB-45E6-9D9C-FB6230F299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60428" y="6276838"/>
            <a:ext cx="72887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76ECA9-5C86-42A8-857B-BEDF33A7E5DE}" type="slidenum">
              <a:rPr lang="es-ES" smtClean="0"/>
              <a:t>‹Nº›</a:t>
            </a:fld>
            <a:endParaRPr lang="es-ES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A24F6C53-E2A9-49C0-A814-0A56859BD1FE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853397" y="86305"/>
            <a:ext cx="5183056" cy="710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70888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9" r:id="rId3"/>
    <p:sldLayoutId id="2147483686" r:id="rId4"/>
    <p:sldLayoutId id="2147483690" r:id="rId5"/>
    <p:sldLayoutId id="2147483687" r:id="rId6"/>
    <p:sldLayoutId id="2147483688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rgbClr val="FAB128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FAB128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FAB128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FAB128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FAB128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FAB128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F097C827-4C25-40D9-A6CF-623A9954D4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82757"/>
            <a:ext cx="10515600" cy="8238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B1CF24C-E5C1-42BF-8CFF-5758F47E32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166729"/>
            <a:ext cx="10515600" cy="42741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ED9A839-4F01-40FE-9D3F-12A3C7A405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14652" y="6326048"/>
            <a:ext cx="95747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056908-DFB8-4EC0-8E2D-A6AC326069A7}" type="slidenum">
              <a:rPr lang="es-ES" smtClean="0"/>
              <a:t>‹Nº›</a:t>
            </a:fld>
            <a:endParaRPr lang="es-ES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6A2CF75E-2C70-4006-BA07-10D2BE5756C2}"/>
              </a:ext>
            </a:extLst>
          </p:cNvPr>
          <p:cNvSpPr/>
          <p:nvPr userDrawn="1"/>
        </p:nvSpPr>
        <p:spPr>
          <a:xfrm>
            <a:off x="0" y="6697579"/>
            <a:ext cx="12192000" cy="160421"/>
          </a:xfrm>
          <a:prstGeom prst="rect">
            <a:avLst/>
          </a:prstGeom>
          <a:solidFill>
            <a:srgbClr val="FAB128"/>
          </a:solidFill>
          <a:ln>
            <a:solidFill>
              <a:srgbClr val="FAB1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Imagen 6" descr="Logotipo&#10;&#10;Descripción generada automáticamente">
            <a:extLst>
              <a:ext uri="{FF2B5EF4-FFF2-40B4-BE49-F238E27FC236}">
                <a16:creationId xmlns:a16="http://schemas.microsoft.com/office/drawing/2014/main" id="{15632F6F-F637-4A80-BAF0-B4D9F2167B7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5166"/>
          <a:stretch/>
        </p:blipFill>
        <p:spPr>
          <a:xfrm>
            <a:off x="544476" y="354393"/>
            <a:ext cx="4540478" cy="622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315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rgbClr val="4B4E7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FAB128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FAB128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FAB128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FAB128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FAB128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D261598-60E5-43DC-AB67-5D8F4CD727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655552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1E91D6B-DDF9-4D5B-8DCB-9EF6FA04D4C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10350E2-5D81-45E6-8ADE-F182C095115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432538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D70055B-ED28-497C-8B24-CE5ADA7C5C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5A5B776-ADC8-47D1-8892-A722E4F233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550306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61B35D0-51B2-4469-AA40-2AC19C9CB8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418AB5C-9A0C-42A3-A729-A29A9962A9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888148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675B09-B3EA-42CF-B8EC-F0CA495004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11D5D02-E8B9-461B-B6DE-5303E2E8E3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358140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2558AD9-341F-4D71-900E-7FD487E654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C1CCFF6-E88D-4591-9990-B13F5A7C5C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155290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EEE713C-1A3B-48FC-8328-9205A234C4A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2BD42DE-E7B1-49B6-805A-419B6C59290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985690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67D981-F7CB-448C-800E-2382379E96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173562C-CED2-4A09-9C8E-004070FF48E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794960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AF2F2DA-0445-43A0-B211-693A97C868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2CF29E0-A972-4ED1-8C70-8FF7EEF966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6830329"/>
      </p:ext>
    </p:extLst>
  </p:cSld>
  <p:clrMapOvr>
    <a:masterClrMapping/>
  </p:clrMapOvr>
</p:sld>
</file>

<file path=ppt/theme/theme1.xml><?xml version="1.0" encoding="utf-8"?>
<a:theme xmlns:a="http://schemas.openxmlformats.org/drawingml/2006/main" name="Diseño personaliz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PT optom 2022" id="{61D1D7F1-36ED-430D-96E3-05CB66E2137B}" vid="{17A7BBAF-2550-4146-A22D-0A5003CD45F6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PT optom 2022" id="{61D1D7F1-36ED-430D-96E3-05CB66E2137B}" vid="{B54DE6F0-93F3-4515-A357-E5106DE3E7DF}"/>
    </a:ext>
  </a:extLst>
</a:theme>
</file>

<file path=ppt/theme/theme3.xml><?xml version="1.0" encoding="utf-8"?>
<a:theme xmlns:a="http://schemas.openxmlformats.org/drawingml/2006/main" name="1_Diseño personaliz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PT optom 2022" id="{61D1D7F1-36ED-430D-96E3-05CB66E2137B}" vid="{390F93CB-F161-4D5E-BE19-5740939369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129</TotalTime>
  <Words>0</Words>
  <Application>Microsoft Office PowerPoint</Application>
  <PresentationFormat>Panorámica</PresentationFormat>
  <Paragraphs>0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Diseño personalizado</vt:lpstr>
      <vt:lpstr>Tema de Office</vt:lpstr>
      <vt:lpstr>1_Diseño personalizado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Jesus García Poyatos</dc:creator>
  <cp:lastModifiedBy>Jesus García Poyatos</cp:lastModifiedBy>
  <cp:revision>5</cp:revision>
  <dcterms:created xsi:type="dcterms:W3CDTF">2021-10-31T17:08:53Z</dcterms:created>
  <dcterms:modified xsi:type="dcterms:W3CDTF">2022-02-10T13:21:43Z</dcterms:modified>
</cp:coreProperties>
</file>